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88" r:id="rId10"/>
    <p:sldId id="264" r:id="rId11"/>
    <p:sldId id="291" r:id="rId12"/>
    <p:sldId id="292" r:id="rId13"/>
    <p:sldId id="295" r:id="rId14"/>
    <p:sldId id="296" r:id="rId15"/>
    <p:sldId id="272" r:id="rId16"/>
    <p:sldId id="298" r:id="rId17"/>
    <p:sldId id="299" r:id="rId18"/>
    <p:sldId id="293" r:id="rId19"/>
    <p:sldId id="294" r:id="rId20"/>
    <p:sldId id="297" r:id="rId21"/>
    <p:sldId id="283" r:id="rId22"/>
    <p:sldId id="300" r:id="rId23"/>
    <p:sldId id="302" r:id="rId24"/>
    <p:sldId id="286" r:id="rId25"/>
    <p:sldId id="303" r:id="rId26"/>
    <p:sldId id="301" r:id="rId27"/>
    <p:sldId id="304" r:id="rId28"/>
    <p:sldId id="289" r:id="rId29"/>
    <p:sldId id="265" r:id="rId30"/>
    <p:sldId id="290" r:id="rId31"/>
    <p:sldId id="267" r:id="rId32"/>
    <p:sldId id="282" r:id="rId33"/>
    <p:sldId id="268" r:id="rId34"/>
    <p:sldId id="270" r:id="rId35"/>
    <p:sldId id="271" r:id="rId36"/>
    <p:sldId id="274" r:id="rId37"/>
    <p:sldId id="280" r:id="rId38"/>
    <p:sldId id="281" r:id="rId39"/>
    <p:sldId id="287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epa.gov/pesticide-science-and-assessing-pesticide-risks/aquatic-life-benchmarks-and-ecological-risk#ref_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AB9D8-BFA3-4E97-A2C7-4B0B9DED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3357-7B43-4F06-890D-9266BC2B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37D9B-DE2B-475E-A594-473C457A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E3BA8-FCC7-4B2D-8D96-6061B820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5A950-E76F-4C0C-B182-F0EA29D6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48251-6AEE-4A85-B017-8DC0DCF7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8B8F9-AA11-469B-BA2E-1858E863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E-42CE-49AE-9213-20508B9A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0238D-BA8B-4601-B174-DCAF5379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4E88A-C345-4FD2-92A3-090D39EC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934AF-5B1F-4AD4-A5C3-4F89478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8FE-E8A5-4222-A204-4446853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4C8B-17AE-49D6-9B48-49612FA3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EE2-E7F9-4DDF-A547-7DB3E301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101A3-813F-4376-B474-DE9B6A2C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CAE1-BB3A-4847-92BA-2EB32F8B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114273" y="5156651"/>
            <a:ext cx="5136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	= fraction of organic carbon on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60086" y="5156651"/>
            <a:ext cx="62176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 life (days)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2506-6CE4-46B8-BAA4-046D153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02" y="699372"/>
            <a:ext cx="4032701" cy="403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E37DB-0E5F-4DC0-A869-348C71D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372"/>
            <a:ext cx="4032701" cy="403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2471C-2AA1-43D8-9A04-DA03B65B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99" y="699372"/>
            <a:ext cx="4032701" cy="40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033251"/>
            <a:ext cx="5815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5033251"/>
            <a:ext cx="6217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PLMAS		= concentration of biosolids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FAEC8-8E4F-437D-840A-69478A22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28" y="506396"/>
            <a:ext cx="4020845" cy="402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AD715-91C8-4B1A-ACD3-71A8891C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53" y="506396"/>
            <a:ext cx="4020845" cy="4020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25F4C-BA8E-4FCA-A493-D26691F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" y="506396"/>
            <a:ext cx="4020845" cy="40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Waterbody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Aquatic Life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Source Link:</a:t>
            </a:r>
          </a:p>
          <a:p>
            <a:r>
              <a:rPr lang="fr-FR" u="sng" dirty="0">
                <a:hlinkClick r:id="rId2"/>
              </a:rPr>
              <a:t>https://www.epa.gov/pesticide-science-and-assessing-pesticide-risks/aquatic-life-benchmarks-and-ecological-risk#ref_3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219C7-31D4-41F8-8D04-EB50EBF5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93" y="4051527"/>
            <a:ext cx="6915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month, and compute a 30-day moving average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925" b="-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1036</Words>
  <Application>Microsoft Office PowerPoint</Application>
  <PresentationFormat>Widescreen</PresentationFormat>
  <Paragraphs>370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Application Rates Computation</vt:lpstr>
      <vt:lpstr>Aquatic Life 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32</cp:revision>
  <dcterms:created xsi:type="dcterms:W3CDTF">2020-03-06T15:45:16Z</dcterms:created>
  <dcterms:modified xsi:type="dcterms:W3CDTF">2020-07-02T14:01:28Z</dcterms:modified>
</cp:coreProperties>
</file>